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0FB9B-F000-40D8-A53A-355F16EF114C}" type="datetimeFigureOut">
              <a:rPr lang="en-US" smtClean="0"/>
              <a:t>7/24/19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481D1-007B-4C87-A1C4-723E1F8863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Welcome to </a:t>
            </a:r>
            <a:r>
              <a:rPr lang="en-US" dirty="0" err="1"/>
              <a:t>CenterPilot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 b="1" baseline="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Training for Centers/Sites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A7ED-D5C4-49EA-9B12-4EF8C9D43D7A}" type="datetime1">
              <a:rPr lang="en-US" smtClean="0"/>
              <a:t>7/24/19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www.centerpilot.com     214.427.3814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7086" y="961370"/>
            <a:ext cx="5697828" cy="15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4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A4E2-56D1-4F2F-A2F4-297B5459161D}" type="datetime1">
              <a:rPr lang="en-US" smtClean="0"/>
              <a:t>7/24/19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www.centerpilot.com     214.427.3814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3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C7BE-8586-49B0-A0D8-73846CC6C936}" type="datetime1">
              <a:rPr lang="en-US" smtClean="0"/>
              <a:t>7/24/19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www.centerpilot.com     214.427.3814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82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DBDEA-CA64-4561-82C2-1A1B949D9522}" type="datetime1">
              <a:rPr lang="en-US" smtClean="0"/>
              <a:t>7/24/19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www.centerpilot.com     214.427.3814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EA0DC-7A66-49F4-9A2C-A6029EA5D4E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78779" y="561521"/>
            <a:ext cx="34750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5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0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Managing Classrooms</a:t>
            </a:r>
          </a:p>
        </p:txBody>
      </p:sp>
    </p:spTree>
    <p:extLst>
      <p:ext uri="{BB962C8B-B14F-4D97-AF65-F5344CB8AC3E}">
        <p14:creationId xmlns:p14="http://schemas.microsoft.com/office/powerpoint/2010/main" val="1712166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4112623" cy="4530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Adding classrooms may be done before adding participants</a:t>
            </a:r>
          </a:p>
          <a:p>
            <a:r>
              <a:rPr lang="en-US" dirty="0"/>
              <a:t>Participants may be assigned to a classroom when enrolled</a:t>
            </a:r>
          </a:p>
          <a:p>
            <a:r>
              <a:rPr lang="en-US" dirty="0"/>
              <a:t>Participants not assigned to a classroom when enrolled will default to the “UNASSIGNED” classroom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B1382-48D3-46A5-8251-F4CB10524C19}" type="datetime1">
              <a:rPr lang="en-US" smtClean="0"/>
              <a:t>7/24/19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2</a:t>
            </a:fld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0823" y="1870634"/>
            <a:ext cx="6847355" cy="29904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94634" y="5041056"/>
            <a:ext cx="2769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screen above is found in Participant/Participant Information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500" y="5041056"/>
            <a:ext cx="2038095" cy="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9" y="1470222"/>
            <a:ext cx="4701734" cy="42645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To Manage Classrooms, click on Facility/Manage Classrooms</a:t>
            </a:r>
          </a:p>
          <a:p>
            <a:pPr marL="0" indent="0">
              <a:buNone/>
            </a:pPr>
            <a:r>
              <a:rPr lang="en-US" dirty="0"/>
              <a:t>To ADD classrooms</a:t>
            </a:r>
          </a:p>
          <a:p>
            <a:r>
              <a:rPr lang="en-US" dirty="0"/>
              <a:t>Insert the NAME of the classroom</a:t>
            </a:r>
          </a:p>
          <a:p>
            <a:r>
              <a:rPr lang="en-US" dirty="0"/>
              <a:t>Click ADD CLASSROOM</a:t>
            </a:r>
          </a:p>
          <a:p>
            <a:r>
              <a:rPr lang="en-US" dirty="0"/>
              <a:t>The classroom will show up in the grid below and show 0 since no participants have been added to the new classroom yet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6C3D-D60C-43DA-B0C5-4D2E18513ED6}" type="datetime1">
              <a:rPr lang="en-US" smtClean="0"/>
              <a:t>7/24/19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070" y="1507284"/>
            <a:ext cx="2023460" cy="1609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470222"/>
            <a:ext cx="3216175" cy="29321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4" y="3232588"/>
            <a:ext cx="2869106" cy="2812987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18918882">
            <a:off x="6992123" y="2853893"/>
            <a:ext cx="1556657" cy="526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441575">
            <a:off x="2635396" y="4402634"/>
            <a:ext cx="764598" cy="75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2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82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To ASSIGN CHILDREN to Classrooms</a:t>
            </a:r>
          </a:p>
          <a:p>
            <a:r>
              <a:rPr lang="en-US" dirty="0"/>
              <a:t>Choose the classroom you wish to transfer FROM, OR</a:t>
            </a:r>
          </a:p>
          <a:p>
            <a:r>
              <a:rPr lang="en-US" dirty="0"/>
              <a:t>Click on Display All Participants to re-assign several at once</a:t>
            </a:r>
          </a:p>
          <a:p>
            <a:r>
              <a:rPr lang="en-US" dirty="0"/>
              <a:t>The names of the participants in the selected class (or ALL) will show up in the grid to the right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C7BE-8586-49B0-A0D8-73846CC6C936}" type="datetime1">
              <a:rPr lang="en-US" smtClean="0"/>
              <a:t>7/24/19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4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5029" y="1617323"/>
            <a:ext cx="4345875" cy="43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1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A4E2-56D1-4F2F-A2F4-297B5459161D}" type="datetime1">
              <a:rPr lang="en-US" smtClean="0"/>
              <a:t>7/24/19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5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9514" y="2261850"/>
            <a:ext cx="9114286" cy="10666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45029" y="1690688"/>
            <a:ext cx="534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grid on the right, click on the drop down menu to select the classroom to transfer participant TO.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06823"/>
            <a:ext cx="9019048" cy="10571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87737" y="4682999"/>
            <a:ext cx="4983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may assign classrooms one child at a time, or all at once. When classrooms have been assigned, click on SAVE to the left.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377" y="4498321"/>
            <a:ext cx="3680011" cy="150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3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To CHANGE THE NAME of a classroom</a:t>
            </a:r>
          </a:p>
          <a:p>
            <a:r>
              <a:rPr lang="en-US" dirty="0"/>
              <a:t>Select the classroom</a:t>
            </a:r>
          </a:p>
          <a:p>
            <a:r>
              <a:rPr lang="en-US" dirty="0"/>
              <a:t>The name of the classroom appears in the EDITING CLASSROOM cell</a:t>
            </a:r>
          </a:p>
          <a:p>
            <a:r>
              <a:rPr lang="en-US" dirty="0"/>
              <a:t>Edit the name of the classroom and click SAVE</a:t>
            </a:r>
          </a:p>
          <a:p>
            <a:r>
              <a:rPr lang="en-US" dirty="0"/>
              <a:t>The new classroom name will be added to the grid and be assigned to all children in that classroom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C7BE-8586-49B0-A0D8-73846CC6C936}" type="datetime1">
              <a:rPr lang="en-US" smtClean="0"/>
              <a:t>7/24/19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6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3224" y="1953031"/>
            <a:ext cx="4324382" cy="431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75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To DELETE a classroom</a:t>
            </a:r>
          </a:p>
          <a:p>
            <a:r>
              <a:rPr lang="en-US" dirty="0"/>
              <a:t>Be sure all children in the classroom have been reassigned to other rooms and that a “0” shows next to the classroom name</a:t>
            </a:r>
          </a:p>
          <a:p>
            <a:r>
              <a:rPr lang="en-US" dirty="0"/>
              <a:t>Click on the red “X” to delete the classroom</a:t>
            </a:r>
          </a:p>
          <a:p>
            <a:r>
              <a:rPr lang="en-US" dirty="0"/>
              <a:t>A pop-up will confirm you want to delete the room, click OK</a:t>
            </a:r>
          </a:p>
          <a:p>
            <a:r>
              <a:rPr lang="en-US" dirty="0"/>
              <a:t>The classroom will disappear from the list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26831" y="1732459"/>
            <a:ext cx="4567537" cy="453419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C7BE-8586-49B0-A0D8-73846CC6C936}" type="datetime1">
              <a:rPr lang="en-US" smtClean="0"/>
              <a:t>7/24/19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2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Facility/Manage Classrooms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</a:rPr>
              <a:t>This completes the Training of Managing Classrooms. Please continue with the next training on Adding Participants.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7A4E2-56D1-4F2F-A2F4-297B5459161D}" type="datetime1">
              <a:rPr lang="en-US" smtClean="0"/>
              <a:t>7/24/19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www.centerpilot.com</a:t>
            </a:r>
            <a:r>
              <a:rPr lang="en-US" dirty="0"/>
              <a:t>     214.427.4467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A0DC-7A66-49F4-9A2C-A6029EA5D4E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0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362</Words>
  <Application>Microsoft Macintosh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Facility/Manage Classrooms</vt:lpstr>
      <vt:lpstr>Facility/Manage Classrooms</vt:lpstr>
      <vt:lpstr>Facility/Manage Classrooms</vt:lpstr>
      <vt:lpstr>Facility/Manage Classrooms</vt:lpstr>
      <vt:lpstr>Facility/Manage Classrooms</vt:lpstr>
      <vt:lpstr>Facility/Manage Classrooms</vt:lpstr>
      <vt:lpstr>Facility/Manage Classrooms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Young</dc:creator>
  <cp:lastModifiedBy>Microsoft Office User</cp:lastModifiedBy>
  <cp:revision>16</cp:revision>
  <dcterms:created xsi:type="dcterms:W3CDTF">2019-04-10T21:48:25Z</dcterms:created>
  <dcterms:modified xsi:type="dcterms:W3CDTF">2019-07-25T02:00:57Z</dcterms:modified>
</cp:coreProperties>
</file>